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58" r:id="rId5"/>
    <p:sldId id="259" r:id="rId6"/>
    <p:sldId id="260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5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4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54F8-1ECF-46F9-9BF4-77852DDFF06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71B4-44E5-475E-8B49-779A93AC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146" y="1464632"/>
            <a:ext cx="11364686" cy="34979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C000"/>
                </a:solidFill>
                <a:latin typeface=".VnArial" panose="020B7200000000000000" pitchFamily="34" charset="0"/>
              </a:rPr>
              <a:t>ENGLISH 8</a:t>
            </a:r>
            <a:r>
              <a:rPr lang="en-US" sz="44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UNIT 12. A VACATION ABROAD</a:t>
            </a:r>
            <a:br>
              <a:rPr lang="en-US" sz="44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</a:br>
            <a:r>
              <a:rPr lang="en-US" sz="4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LANGUAGE FOCUS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(page 119) 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48187" y="993058"/>
            <a:ext cx="753847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family was sleeping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mailman came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440280" y="982621"/>
            <a:ext cx="95567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518524" y="3050458"/>
            <a:ext cx="666653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rang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while        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eating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614395" y="3034969"/>
            <a:ext cx="1143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                                                                                               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963994" y="207839"/>
            <a:ext cx="792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Past progressive with </a:t>
            </a: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050708" y="1450258"/>
            <a:ext cx="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718923" y="1450258"/>
            <a:ext cx="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8476554" y="1443924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763492" y="1680954"/>
            <a:ext cx="2590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+V-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8031075" y="1681653"/>
            <a:ext cx="158184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890123" y="2185046"/>
            <a:ext cx="23183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progressive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04923" y="2196769"/>
            <a:ext cx="3352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668248" y="2196769"/>
            <a:ext cx="88678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728323" y="3447984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6981111" y="3436261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7490259" y="3431458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617430" y="3583857"/>
            <a:ext cx="150018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+V-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3200785" y="3583858"/>
            <a:ext cx="130515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5468454" y="4130514"/>
            <a:ext cx="23183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progressive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2823680" y="4130514"/>
            <a:ext cx="168026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4576279" y="4130514"/>
            <a:ext cx="88517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1518523" y="245936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401669" y="441655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1137523" y="4623945"/>
            <a:ext cx="833920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My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playing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chess while my mother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sewing.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4921" y="5248603"/>
            <a:ext cx="99449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+ was/ were +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V_ing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when S + V2/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2569" y="5933043"/>
            <a:ext cx="491916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 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was/ were +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V_ing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258258" y="5340936"/>
            <a:ext cx="0" cy="123110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2" grpId="0" animBg="1"/>
      <p:bldP spid="31758" grpId="0" animBg="1"/>
      <p:bldP spid="31759" grpId="0" animBg="1"/>
      <p:bldP spid="31761" grpId="0" animBg="1"/>
      <p:bldP spid="31762" grpId="0" animBg="1"/>
      <p:bldP spid="31764" grpId="0" animBg="1"/>
      <p:bldP spid="31768" grpId="0" animBg="1"/>
      <p:bldP spid="31769" grpId="0" animBg="1"/>
      <p:bldP spid="31770" grpId="0" animBg="1"/>
      <p:bldP spid="31771" grpId="0" animBg="1"/>
      <p:bldP spid="31772" grpId="0" animBg="1"/>
      <p:bldP spid="31776" grpId="0" animBg="1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73322" b="23990"/>
          <a:stretch>
            <a:fillRect/>
          </a:stretch>
        </p:blipFill>
        <p:spPr bwMode="auto">
          <a:xfrm>
            <a:off x="2057400" y="1219201"/>
            <a:ext cx="24384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9" r="69009"/>
          <a:stretch>
            <a:fillRect/>
          </a:stretch>
        </p:blipFill>
        <p:spPr bwMode="auto">
          <a:xfrm>
            <a:off x="1981200" y="4119564"/>
            <a:ext cx="236220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56944" r="35742" b="25000"/>
          <a:stretch>
            <a:fillRect/>
          </a:stretch>
        </p:blipFill>
        <p:spPr bwMode="auto">
          <a:xfrm>
            <a:off x="5029200" y="1219200"/>
            <a:ext cx="2438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2" t="56944" b="23611"/>
          <a:stretch>
            <a:fillRect/>
          </a:stretch>
        </p:blipFill>
        <p:spPr bwMode="auto">
          <a:xfrm>
            <a:off x="7924801" y="1295400"/>
            <a:ext cx="23288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6" t="76389" r="32574" b="4167"/>
          <a:stretch>
            <a:fillRect/>
          </a:stretch>
        </p:blipFill>
        <p:spPr bwMode="auto">
          <a:xfrm>
            <a:off x="5105400" y="4114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77873" r="2100" b="4886"/>
          <a:stretch>
            <a:fillRect/>
          </a:stretch>
        </p:blipFill>
        <p:spPr bwMode="auto">
          <a:xfrm>
            <a:off x="8077200" y="4114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1828800" y="60960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Mrs.Thoa/cook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2057400" y="304800"/>
            <a:ext cx="693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match</a:t>
            </a:r>
          </a:p>
        </p:txBody>
      </p:sp>
    </p:spTree>
    <p:extLst>
      <p:ext uri="{BB962C8B-B14F-4D97-AF65-F5344CB8AC3E}">
        <p14:creationId xmlns:p14="http://schemas.microsoft.com/office/powerpoint/2010/main" val="20105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28919" y="1426853"/>
            <a:ext cx="6553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Le family was sleeping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3057" y="1960253"/>
            <a:ext cx="3886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While Hoa was eating ,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5473" y="2534684"/>
            <a:ext cx="5715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When Nam won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race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0304" y="3172859"/>
            <a:ext cx="5715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cooking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8581" y="3799398"/>
            <a:ext cx="472815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e.When</a:t>
            </a:r>
            <a:r>
              <a:rPr lang="en-US" alt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arrived at school,             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8581" y="4475147"/>
            <a:ext cx="6248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.It was raining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924213" y="2739339"/>
            <a:ext cx="414914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when the mailman came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777674" y="3987847"/>
            <a:ext cx="4419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the crowd was cheering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954008" y="3337216"/>
            <a:ext cx="49302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drum was sounding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889044" y="1451247"/>
            <a:ext cx="493661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when the plane got to Ha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935935" y="2129739"/>
            <a:ext cx="4191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when Tuan arrived home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971105" y="4615032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the phone rang. 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998407" y="725129"/>
            <a:ext cx="3810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5283889" y="1815847"/>
            <a:ext cx="1633170" cy="1159474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4853354" y="2368081"/>
            <a:ext cx="2170503" cy="2499342"/>
          </a:xfrm>
          <a:prstGeom prst="line">
            <a:avLst/>
          </a:prstGeom>
          <a:ln w="28575"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4972139" y="2858090"/>
            <a:ext cx="1998965" cy="138178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984221" y="2519867"/>
            <a:ext cx="2039636" cy="1116215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5215310" y="3653057"/>
            <a:ext cx="1680233" cy="568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4972139" y="1844860"/>
            <a:ext cx="1984400" cy="3031782"/>
          </a:xfrm>
          <a:prstGeom prst="line">
            <a:avLst/>
          </a:prstGeom>
          <a:ln w="28575">
            <a:headEnd/>
            <a:tailEnd type="triangl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build="allAtOnce" animBg="1"/>
      <p:bldP spid="17415" grpId="0" animBg="1"/>
      <p:bldP spid="17416" grpId="0" animBg="1"/>
      <p:bldP spid="17417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7" grpId="0" animBg="1"/>
      <p:bldP spid="174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479683" y="1392673"/>
            <a:ext cx="1047549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a-C. The Le family was sleeping when the mailman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came.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467961" y="2002273"/>
            <a:ext cx="915438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b-F: While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eating , the phone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rang.  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56238" y="2611873"/>
            <a:ext cx="1069521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when Nam won the race, the crowd was cheering.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456237" y="3297673"/>
            <a:ext cx="1154691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d-B: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cooking when Tuan arrived home.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56238" y="3995197"/>
            <a:ext cx="1200145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e-D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When Lan arrived at school, the school drum was sounding.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462100" y="4686859"/>
            <a:ext cx="942629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f-A: It was raining when the plane got to Ha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1493" y="211454"/>
            <a:ext cx="9086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b="0" u="sng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 sentences </a:t>
            </a:r>
            <a:r>
              <a:rPr lang="en-US" sz="40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your exercise book.</a:t>
            </a:r>
            <a:endParaRPr lang="en-US" sz="40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7545" y="340282"/>
            <a:ext cx="11864454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Choose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answer: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studying 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went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out.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when/while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boys were playing soccer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girls were skipping(when/while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sister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chores now. (is doing/ was/doing)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handing in his notebooks on time. (is always forgetting/ was always forgetting)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0092" y="-130877"/>
            <a:ext cx="3519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Homework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2962" y="3471685"/>
            <a:ext cx="11864454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Supply the correct form of verbs: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phone (ring) while I 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cook).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(take)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shower 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o’clock yesterday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afternoon.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(see) him ,he (sit) asleep in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 (do)  from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to 9 yesterday evening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(always/ watch) TV.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8162" y="1534319"/>
            <a:ext cx="98413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 for your watching</a:t>
            </a:r>
            <a:endParaRPr lang="en-US" sz="7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5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539029" y="1142970"/>
            <a:ext cx="8611737" cy="5286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D41304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8001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2573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7145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1717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1/ The boy ……..to Miss Lien is Nam.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a) talk              b) talking          c) to talk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2/ The case …………..green is one dollar.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a) painted        b) painting        c) to paint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3/ Do you mind ……………me some coffee?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a) get               b) getting          c) got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4/ Would you mind ……………out your cigarette?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a) put               b) putting         c) to put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5/ Do you mind if she ……………on the air conditioner?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a) turns              b) turning         c) to turn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6/ Would you mind if I ……………?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a) smoke          b) smoking       c) smoked</a:t>
            </a:r>
          </a:p>
        </p:txBody>
      </p:sp>
      <p:sp>
        <p:nvSpPr>
          <p:cNvPr id="24579" name="Text Box 19"/>
          <p:cNvSpPr txBox="1">
            <a:spLocks noChangeArrowheads="1"/>
          </p:cNvSpPr>
          <p:nvPr/>
        </p:nvSpPr>
        <p:spPr bwMode="auto">
          <a:xfrm>
            <a:off x="2286000" y="22860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smtClean="0">
                <a:solidFill>
                  <a:srgbClr val="D41304"/>
                </a:solidFill>
              </a:rPr>
              <a:t>Homework correcting</a:t>
            </a:r>
            <a:endParaRPr lang="en-US" altLang="en-US" sz="2800" b="1" u="sng" dirty="0">
              <a:solidFill>
                <a:srgbClr val="D41304"/>
              </a:solidFill>
            </a:endParaRPr>
          </a:p>
        </p:txBody>
      </p:sp>
      <p:sp>
        <p:nvSpPr>
          <p:cNvPr id="164887" name="Oval 23"/>
          <p:cNvSpPr>
            <a:spLocks noChangeArrowheads="1"/>
          </p:cNvSpPr>
          <p:nvPr/>
        </p:nvSpPr>
        <p:spPr bwMode="auto">
          <a:xfrm>
            <a:off x="3411940" y="1581604"/>
            <a:ext cx="579218" cy="56263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88" name="Oval 24"/>
          <p:cNvSpPr>
            <a:spLocks noChangeArrowheads="1"/>
          </p:cNvSpPr>
          <p:nvPr/>
        </p:nvSpPr>
        <p:spPr bwMode="auto">
          <a:xfrm>
            <a:off x="1731275" y="2430609"/>
            <a:ext cx="457200" cy="56263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89" name="Oval 25"/>
          <p:cNvSpPr>
            <a:spLocks noChangeArrowheads="1"/>
          </p:cNvSpPr>
          <p:nvPr/>
        </p:nvSpPr>
        <p:spPr bwMode="auto">
          <a:xfrm>
            <a:off x="3411940" y="3339607"/>
            <a:ext cx="579218" cy="56263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98" name="Oval 34"/>
          <p:cNvSpPr>
            <a:spLocks noChangeArrowheads="1"/>
          </p:cNvSpPr>
          <p:nvPr/>
        </p:nvSpPr>
        <p:spPr bwMode="auto">
          <a:xfrm>
            <a:off x="3533958" y="4169561"/>
            <a:ext cx="483642" cy="56263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1731275" y="5086804"/>
            <a:ext cx="457200" cy="56263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5418161" y="5908908"/>
            <a:ext cx="554563" cy="56263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1" y="6429345"/>
            <a:ext cx="184731" cy="40011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6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8"/>
          <p:cNvSpPr>
            <a:spLocks noChangeArrowheads="1"/>
          </p:cNvSpPr>
          <p:nvPr/>
        </p:nvSpPr>
        <p:spPr bwMode="auto">
          <a:xfrm>
            <a:off x="4860635" y="2102913"/>
            <a:ext cx="184730" cy="423327"/>
          </a:xfrm>
          <a:prstGeom prst="foldedCorner">
            <a:avLst>
              <a:gd name="adj" fmla="val 12500"/>
            </a:avLst>
          </a:prstGeom>
          <a:solidFill>
            <a:srgbClr val="AEC85A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51" name="Text Box 17"/>
          <p:cNvSpPr txBox="1">
            <a:spLocks noChangeArrowheads="1"/>
          </p:cNvSpPr>
          <p:nvPr/>
        </p:nvSpPr>
        <p:spPr bwMode="auto">
          <a:xfrm>
            <a:off x="1311485" y="154626"/>
            <a:ext cx="10101942" cy="6703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D41304"/>
                </a:solidFill>
              </a:rPr>
              <a:t>Combine two sentences into one, using –</a:t>
            </a:r>
            <a:r>
              <a:rPr lang="en-US" altLang="en-US" sz="2400" b="1" dirty="0" err="1">
                <a:solidFill>
                  <a:srgbClr val="D41304"/>
                </a:solidFill>
              </a:rPr>
              <a:t>ing</a:t>
            </a:r>
            <a:r>
              <a:rPr lang="en-US" altLang="en-US" sz="2400" b="1" dirty="0">
                <a:solidFill>
                  <a:srgbClr val="D41304"/>
                </a:solidFill>
              </a:rPr>
              <a:t> or –</a:t>
            </a:r>
            <a:r>
              <a:rPr lang="en-US" altLang="en-US" sz="2400" b="1" dirty="0" err="1">
                <a:solidFill>
                  <a:srgbClr val="D41304"/>
                </a:solidFill>
              </a:rPr>
              <a:t>ed</a:t>
            </a:r>
            <a:endParaRPr lang="en-US" altLang="en-US" sz="2400" b="1" dirty="0">
              <a:solidFill>
                <a:srgbClr val="D41304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1/   The old man is a good doctor. He lives near my house.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</a:t>
            </a:r>
          </a:p>
          <a:p>
            <a:pPr eaLnBrk="1" hangingPunct="1">
              <a:spcBef>
                <a:spcPct val="30000"/>
              </a:spcBef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2/   The book is interesting. The book was written by her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</a:t>
            </a:r>
          </a:p>
          <a:p>
            <a:pPr eaLnBrk="1" hangingPunct="1">
              <a:spcBef>
                <a:spcPct val="30000"/>
              </a:spcBef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3/   The house belongs to my uncle. It is made of wood.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</a:t>
            </a:r>
          </a:p>
          <a:p>
            <a:pPr eaLnBrk="1" hangingPunct="1">
              <a:spcBef>
                <a:spcPct val="30000"/>
              </a:spcBef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4/   The girl is very intelligent. She sits next to me.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endParaRPr lang="en-US" alt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endParaRPr lang="en-US" alt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endParaRPr lang="en-US" alt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879726" y="1176422"/>
            <a:ext cx="655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The old man living near my house is a good doctor. </a:t>
            </a:r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2895600" y="2563659"/>
            <a:ext cx="563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The book written by her is interesting. </a:t>
            </a: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2803525" y="5470763"/>
            <a:ext cx="5730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The girl sitting next to me is very intelligent. </a:t>
            </a:r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2841626" y="4017211"/>
            <a:ext cx="662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The house made of wood belongs to my uncle. </a:t>
            </a:r>
          </a:p>
        </p:txBody>
      </p:sp>
    </p:spTree>
    <p:extLst>
      <p:ext uri="{BB962C8B-B14F-4D97-AF65-F5344CB8AC3E}">
        <p14:creationId xmlns:p14="http://schemas.microsoft.com/office/powerpoint/2010/main" val="42810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1" grpId="0" animBg="1"/>
      <p:bldP spid="131092" grpId="0" animBg="1"/>
      <p:bldP spid="131094" grpId="0" animBg="1"/>
      <p:bldP spid="1310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88830" y="1138535"/>
            <a:ext cx="943707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Look at the pictures and say what the people are doing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33600" y="4876801"/>
            <a:ext cx="472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477000" y="5328140"/>
            <a:ext cx="411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They are talking to each </a:t>
            </a:r>
            <a:r>
              <a:rPr lang="en-US" altLang="en-US" sz="2400" b="1" dirty="0" smtClean="0"/>
              <a:t>other.</a:t>
            </a:r>
            <a:endParaRPr lang="en-US" altLang="en-US" sz="2400" b="1" dirty="0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76459" b="59982"/>
          <a:stretch>
            <a:fillRect/>
          </a:stretch>
        </p:blipFill>
        <p:spPr bwMode="auto">
          <a:xfrm>
            <a:off x="1770184" y="1907233"/>
            <a:ext cx="3505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691056" y="5338466"/>
            <a:ext cx="411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She is writing a </a:t>
            </a:r>
            <a:r>
              <a:rPr lang="en-US" altLang="en-US" sz="2400" b="1" dirty="0" smtClean="0"/>
              <a:t>letter.</a:t>
            </a:r>
            <a:endParaRPr lang="en-US" altLang="en-US" sz="2400" b="1" dirty="0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0833" r="2979" b="61459"/>
          <a:stretch>
            <a:fillRect/>
          </a:stretch>
        </p:blipFill>
        <p:spPr bwMode="auto">
          <a:xfrm>
            <a:off x="6477000" y="1907233"/>
            <a:ext cx="3505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10665" y="103258"/>
            <a:ext cx="273733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.VnTifani HeavyH" panose="020B7200000000000000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4195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5" grpId="0" animBg="1"/>
      <p:bldP spid="11277" grpId="0" animBg="1"/>
      <p:bldP spid="112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559" y="1698953"/>
            <a:ext cx="10920490" cy="4879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427" y="499710"/>
            <a:ext cx="5334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The 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progressive tense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81648" y="1892205"/>
            <a:ext cx="7758789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am/is/are + V-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34799" y="2729248"/>
            <a:ext cx="1119116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 at the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moment, right now, Look!, Listen! ,v.v...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913760" y="5100155"/>
            <a:ext cx="654527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 always talking on the phone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80482" y="5799381"/>
            <a:ext cx="428595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be + always  + V-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110748" y="1339646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934926" y="5100155"/>
            <a:ext cx="11829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681748" y="1175733"/>
            <a:ext cx="563935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writing a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now.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799" y="4018727"/>
            <a:ext cx="107452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Trạng từ always có thể được dùng với thì tiếp diễn để diễn tả: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+ Hành động được lặp đi lặp lại trong quá khứ gây cho người nói dực mình, khó chịu.</a:t>
            </a:r>
            <a:endParaRPr 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799" y="3257360"/>
            <a:ext cx="7833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Progressive Tense With Always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4" grpId="0" animBg="1"/>
      <p:bldP spid="14345" grpId="0" animBg="1"/>
      <p:bldP spid="14346" grpId="0" animBg="1"/>
      <p:bldP spid="14366" grpId="0" animBg="1"/>
      <p:bldP spid="14367" grpId="0" animBg="1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005527" y="5639240"/>
            <a:ext cx="304259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Nam/watch/TV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96831" y="2623200"/>
            <a:ext cx="3581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forget/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45325" r="56209" b="37209"/>
          <a:stretch>
            <a:fillRect/>
          </a:stretch>
        </p:blipFill>
        <p:spPr bwMode="auto">
          <a:xfrm>
            <a:off x="990600" y="681867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45436" r="29680" b="36339"/>
          <a:stretch>
            <a:fillRect/>
          </a:stretch>
        </p:blipFill>
        <p:spPr bwMode="auto">
          <a:xfrm>
            <a:off x="4718998" y="574247"/>
            <a:ext cx="2514600" cy="1999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4" t="46323" r="2710" b="36212"/>
          <a:stretch>
            <a:fillRect/>
          </a:stretch>
        </p:blipFill>
        <p:spPr bwMode="auto">
          <a:xfrm>
            <a:off x="8458200" y="669214"/>
            <a:ext cx="2438400" cy="1883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66830" r="57916" b="15123"/>
          <a:stretch>
            <a:fillRect/>
          </a:stretch>
        </p:blipFill>
        <p:spPr bwMode="auto">
          <a:xfrm>
            <a:off x="1046897" y="3461983"/>
            <a:ext cx="27432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1" t="68106" r="31323" b="14238"/>
          <a:stretch>
            <a:fillRect/>
          </a:stretch>
        </p:blipFill>
        <p:spPr bwMode="auto">
          <a:xfrm>
            <a:off x="4718998" y="3598884"/>
            <a:ext cx="2590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1" t="68106" r="3891" b="12909"/>
          <a:stretch>
            <a:fillRect/>
          </a:stretch>
        </p:blipFill>
        <p:spPr bwMode="auto">
          <a:xfrm>
            <a:off x="8458200" y="3505640"/>
            <a:ext cx="2514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89781" y="2573302"/>
            <a:ext cx="336133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always forgetting his </a:t>
            </a:r>
            <a:r>
              <a:rPr lang="en-US" alt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homework.</a:t>
            </a:r>
            <a:endParaRPr lang="en-US" altLang="en-US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73149" y="5671783"/>
            <a:ext cx="340682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is always watching </a:t>
            </a:r>
            <a:endParaRPr lang="en-US" altLang="en-US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732646" y="2648660"/>
            <a:ext cx="2667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Mrs.Nga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/lose/umbrella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8391099" y="2605758"/>
            <a:ext cx="327773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and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Mrs.Thanh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/miss/bus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999773" y="5715001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Na/ talk/phone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712246" y="5715001"/>
            <a:ext cx="226055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/go/ out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61193" y="82487"/>
            <a:ext cx="108585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120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 Write the sentences . Say what the people are always doing 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718998" y="2552842"/>
            <a:ext cx="274860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always losing her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umbrella.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149135" y="2573301"/>
            <a:ext cx="365020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always missing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748994" y="5671783"/>
            <a:ext cx="30099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is always talking on the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458200" y="5705544"/>
            <a:ext cx="2819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always going 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out.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 animBg="1"/>
      <p:bldP spid="12305" grpId="0" animBg="1"/>
      <p:bldP spid="12299" grpId="0" animBg="1"/>
      <p:bldP spid="12302" grpId="0" animBg="1"/>
      <p:bldP spid="12306" grpId="0" animBg="1"/>
      <p:bldP spid="12307" grpId="0" animBg="1"/>
      <p:bldP spid="12309" grpId="0" animBg="1"/>
      <p:bldP spid="12310" grpId="0" animBg="1"/>
      <p:bldP spid="20" grpId="0" animBg="1"/>
      <p:bldP spid="12300" grpId="0" animBg="1"/>
      <p:bldP spid="12301" grpId="0" animBg="1"/>
      <p:bldP spid="12303" grpId="0" animBg="1"/>
      <p:bldP spid="123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67840" y="2746450"/>
            <a:ext cx="524948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+ was/ were + V-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2631" y="3349880"/>
            <a:ext cx="11512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i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en-US" altLang="en-US" sz="2800" b="1" i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alt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1587" y="1457525"/>
            <a:ext cx="7010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was taking a shower at 8 o’clock last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703" y="2096354"/>
            <a:ext cx="6096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eating dinner at that </a:t>
            </a:r>
            <a:r>
              <a:rPr lang="en-US" alt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lang="en-US" alt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6497" y="156421"/>
            <a:ext cx="7620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II.THE PAST PROGRESSIVE TENSE:</a:t>
            </a:r>
            <a:endParaRPr lang="en-US" altLang="en-US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087438" y="1886436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1737473" y="1890219"/>
            <a:ext cx="762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316038" y="2512522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969508" y="2528029"/>
            <a:ext cx="762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77257" y="812756"/>
            <a:ext cx="4800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is taking a shower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53919" y="3354365"/>
            <a:ext cx="8631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dirty="0"/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55671" y="4214185"/>
            <a:ext cx="864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</a:rPr>
              <a:t>Adv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553919" y="4329602"/>
            <a:ext cx="8996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* at that time, at ( 8 </a:t>
            </a:r>
            <a:r>
              <a:rPr lang="en-US" sz="2400" b="1" dirty="0" err="1"/>
              <a:t>p.m</a:t>
            </a:r>
            <a:r>
              <a:rPr lang="en-US" sz="2400" b="1" dirty="0"/>
              <a:t>) last night/ 2 days ago, between 8a.m and 9 </a:t>
            </a:r>
            <a:r>
              <a:rPr lang="en-US" sz="2400" b="1" dirty="0" err="1"/>
              <a:t>a.m</a:t>
            </a:r>
            <a:r>
              <a:rPr lang="en-US" sz="2400" b="1" dirty="0"/>
              <a:t> yesterday, from ( 6 </a:t>
            </a:r>
            <a:r>
              <a:rPr lang="en-US" sz="2400" b="1" dirty="0" err="1"/>
              <a:t>a.m</a:t>
            </a:r>
            <a:r>
              <a:rPr lang="en-US" sz="2400" b="1" dirty="0"/>
              <a:t> ) to ( 8 </a:t>
            </a:r>
            <a:r>
              <a:rPr lang="en-US" sz="2400" b="1" dirty="0" err="1"/>
              <a:t>a.m</a:t>
            </a:r>
            <a:r>
              <a:rPr lang="en-US" sz="2400" b="1" dirty="0"/>
              <a:t> ) last Sunday</a:t>
            </a:r>
            <a:r>
              <a:rPr lang="en-US" sz="2400" b="1" dirty="0" smtClean="0"/>
              <a:t>……..When, while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22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70" grpId="0" animBg="1"/>
      <p:bldP spid="15377" grpId="0" animBg="1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72179" b="55556"/>
          <a:stretch>
            <a:fillRect/>
          </a:stretch>
        </p:blipFill>
        <p:spPr bwMode="auto">
          <a:xfrm>
            <a:off x="505245" y="3553154"/>
            <a:ext cx="2585136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7" t="-1389" b="77777"/>
          <a:stretch>
            <a:fillRect/>
          </a:stretch>
        </p:blipFill>
        <p:spPr bwMode="auto">
          <a:xfrm>
            <a:off x="8835746" y="383284"/>
            <a:ext cx="2663474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222" name="Picture 6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r="38219" b="76389"/>
          <a:stretch>
            <a:fillRect/>
          </a:stretch>
        </p:blipFill>
        <p:spPr bwMode="auto">
          <a:xfrm>
            <a:off x="4319897" y="609601"/>
            <a:ext cx="2820148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1" t="22223" r="37326" b="56944"/>
          <a:stretch>
            <a:fillRect/>
          </a:stretch>
        </p:blipFill>
        <p:spPr bwMode="auto">
          <a:xfrm>
            <a:off x="4343399" y="3647421"/>
            <a:ext cx="2585136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224" name="Picture 8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r="78615" b="79167"/>
          <a:stretch>
            <a:fillRect/>
          </a:stretch>
        </p:blipFill>
        <p:spPr bwMode="auto">
          <a:xfrm>
            <a:off x="526030" y="457201"/>
            <a:ext cx="2506799" cy="2438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8" t="20833" b="55556"/>
          <a:stretch>
            <a:fillRect/>
          </a:stretch>
        </p:blipFill>
        <p:spPr bwMode="auto">
          <a:xfrm>
            <a:off x="8525707" y="3647421"/>
            <a:ext cx="2898486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28800" y="609601"/>
            <a:ext cx="54836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828800" y="3886201"/>
            <a:ext cx="54836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319896" y="-9561"/>
            <a:ext cx="526020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8 O’CLOCK LAST NIGHT</a:t>
            </a:r>
            <a:endParaRPr lang="en-US" altLang="en-US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3283" y="2885423"/>
            <a:ext cx="492218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was taking a </a:t>
            </a:r>
            <a:r>
              <a:rPr lang="en-US" alt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shower at...</a:t>
            </a:r>
            <a:endParaRPr lang="en-US" alt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050573" y="2865065"/>
            <a:ext cx="420436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eating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dinner.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185738" y="3226936"/>
            <a:ext cx="381539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099071" y="2865065"/>
            <a:ext cx="413682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reading a </a:t>
            </a:r>
            <a: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comic.</a:t>
            </a:r>
            <a:endParaRPr lang="en-US" alt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7276" y="5914291"/>
            <a:ext cx="369752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writing a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783874" y="5928174"/>
            <a:ext cx="470666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walking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her dog.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8525707" y="5702096"/>
            <a:ext cx="3619400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was talking </a:t>
            </a:r>
            <a:r>
              <a:rPr lang="en-US" alt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eaLnBrk="1" hangingPunct="1"/>
            <a:r>
              <a:rPr lang="en-US" alt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alt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grandmother.</a:t>
            </a:r>
            <a:endParaRPr lang="en-US" altLang="en-US" sz="2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102981" y="0"/>
            <a:ext cx="2280341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II: Exercise 2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6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 decel="100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8" grpId="0" animBg="1"/>
      <p:bldP spid="9229" grpId="0" animBg="1"/>
      <p:bldP spid="9230" grpId="0" animBg="1"/>
      <p:bldP spid="9232" grpId="0" animBg="1"/>
      <p:bldP spid="9233" grpId="0" animBg="1"/>
      <p:bldP spid="9234" grpId="0" animBg="1"/>
      <p:bldP spid="9235" grpId="0" animBg="1"/>
      <p:bldP spid="92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73322" b="23990"/>
          <a:stretch>
            <a:fillRect/>
          </a:stretch>
        </p:blipFill>
        <p:spPr bwMode="auto">
          <a:xfrm>
            <a:off x="1090247" y="860636"/>
            <a:ext cx="4297922" cy="2362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56944" r="35742" b="25000"/>
          <a:stretch>
            <a:fillRect/>
          </a:stretch>
        </p:blipFill>
        <p:spPr bwMode="auto">
          <a:xfrm>
            <a:off x="6821586" y="822536"/>
            <a:ext cx="4350506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44586" y="102278"/>
            <a:ext cx="751067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pictures and answer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801762" y="3868993"/>
            <a:ext cx="425303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970159" y="3464550"/>
            <a:ext cx="488646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came while the Le family was sleeping?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809670" y="3464550"/>
            <a:ext cx="524842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while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eating?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998734" y="4378950"/>
            <a:ext cx="524842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 family was sleeping when the mailman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764424" y="4402991"/>
            <a:ext cx="533891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phone rang while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eating.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32" grpId="0" animBg="1"/>
      <p:bldP spid="30733" grpId="0" animBg="1"/>
      <p:bldP spid="30734" grpId="0" animBg="1"/>
      <p:bldP spid="307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957</Words>
  <Application>Microsoft Office PowerPoint</Application>
  <PresentationFormat>Custom</PresentationFormat>
  <Paragraphs>136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96</cp:revision>
  <dcterms:created xsi:type="dcterms:W3CDTF">2020-04-11T04:30:52Z</dcterms:created>
  <dcterms:modified xsi:type="dcterms:W3CDTF">2022-03-05T11:09:41Z</dcterms:modified>
</cp:coreProperties>
</file>